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9134-EF80-45DC-BCED-EF3A4D5D18D2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5DD2-0615-416E-8E05-F543DB8128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13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2012-09-19T10:04:08Z</dcterms:created>
  <dcterms:modified xsi:type="dcterms:W3CDTF">2012-09-19T10:04:16Z</dcterms:modified>
</cp:coreProperties>
</file>