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A0E3D-DA8A-48D2-88A4-85B17AEDFDF0}" type="datetimeFigureOut">
              <a:rPr lang="zh-CN" altLang="en-US" smtClean="0"/>
              <a:t>2012/9/19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C7012-13E4-47AF-9FCB-1360CDB036B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64EB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</cp:revision>
  <dcterms:created xsi:type="dcterms:W3CDTF">2012-09-19T10:00:56Z</dcterms:created>
  <dcterms:modified xsi:type="dcterms:W3CDTF">2012-09-19T10:01:03Z</dcterms:modified>
</cp:coreProperties>
</file>