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7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CN" smtClean="0"/>
              <a:t>Click to edit Master subtitle style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0A3E4-D95B-486B-9982-6A2B04FEFDA5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74375-BE22-4987-B8F8-20195089BC6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0A3E4-D95B-486B-9982-6A2B04FEFDA5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74375-BE22-4987-B8F8-20195089BC6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0A3E4-D95B-486B-9982-6A2B04FEFDA5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74375-BE22-4987-B8F8-20195089BC6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0A3E4-D95B-486B-9982-6A2B04FEFDA5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74375-BE22-4987-B8F8-20195089BC6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0A3E4-D95B-486B-9982-6A2B04FEFDA5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74375-BE22-4987-B8F8-20195089BC6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0A3E4-D95B-486B-9982-6A2B04FEFDA5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74375-BE22-4987-B8F8-20195089BC6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0A3E4-D95B-486B-9982-6A2B04FEFDA5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74375-BE22-4987-B8F8-20195089BC6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0A3E4-D95B-486B-9982-6A2B04FEFDA5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74375-BE22-4987-B8F8-20195089BC6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0A3E4-D95B-486B-9982-6A2B04FEFDA5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74375-BE22-4987-B8F8-20195089BC6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0A3E4-D95B-486B-9982-6A2B04FEFDA5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74375-BE22-4987-B8F8-20195089BC6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0A3E4-D95B-486B-9982-6A2B04FEFDA5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74375-BE22-4987-B8F8-20195089BC6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C0A3E4-D95B-486B-9982-6A2B04FEFDA5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A74375-BE22-4987-B8F8-20195089BC6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2eEC4E.tmp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pc</dc:creator>
  <cp:lastModifiedBy>pc</cp:lastModifiedBy>
  <cp:revision>1</cp:revision>
  <dcterms:created xsi:type="dcterms:W3CDTF">2012-09-19T09:59:20Z</dcterms:created>
  <dcterms:modified xsi:type="dcterms:W3CDTF">2012-09-19T09:59:30Z</dcterms:modified>
</cp:coreProperties>
</file>