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3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0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8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0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0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5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0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9BB3-05B6-4EC0-B8AE-6ABDE018C891}" type="datetimeFigureOut">
              <a:rPr lang="en-GB" smtClean="0"/>
              <a:t>29/10/2012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1F42-1C3C-48F1-8B50-B0481326E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" y="735518"/>
            <a:ext cx="9144000" cy="3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5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620688"/>
            <a:ext cx="8753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7" y="2052268"/>
            <a:ext cx="8420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0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1" y="764704"/>
            <a:ext cx="8801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0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0" y="548680"/>
            <a:ext cx="8658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66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" y="548680"/>
            <a:ext cx="88392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3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" y="404664"/>
            <a:ext cx="8724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" y="620688"/>
            <a:ext cx="89058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0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6" y="705130"/>
            <a:ext cx="88011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3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4704"/>
            <a:ext cx="8915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9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692696"/>
            <a:ext cx="8753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83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476672"/>
            <a:ext cx="88201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2553122"/>
            <a:ext cx="8724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9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3" y="404664"/>
            <a:ext cx="8050165" cy="248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39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20688"/>
            <a:ext cx="88487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19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5" y="548680"/>
            <a:ext cx="8839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0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620688"/>
            <a:ext cx="87344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8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620688"/>
            <a:ext cx="88011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8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" y="620688"/>
            <a:ext cx="88773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8770"/>
            <a:ext cx="8715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00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692696"/>
            <a:ext cx="88773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25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04664"/>
            <a:ext cx="89249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4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7" y="692696"/>
            <a:ext cx="87915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549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1" y="620688"/>
            <a:ext cx="8877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1468413"/>
            <a:ext cx="88106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7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9" y="543205"/>
            <a:ext cx="8791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83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" y="548680"/>
            <a:ext cx="88201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44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2" y="332656"/>
            <a:ext cx="88487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1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3" y="476672"/>
            <a:ext cx="87915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6009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1" y="1405930"/>
            <a:ext cx="8763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19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" y="476672"/>
            <a:ext cx="8820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520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04664"/>
            <a:ext cx="87344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73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7886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53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0" y="548680"/>
            <a:ext cx="87534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51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476672"/>
            <a:ext cx="87820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06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48680"/>
            <a:ext cx="89439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80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" y="548680"/>
            <a:ext cx="87439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0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5" y="548680"/>
            <a:ext cx="88011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611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0688"/>
            <a:ext cx="8829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63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836712"/>
            <a:ext cx="87344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67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629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" y="675556"/>
            <a:ext cx="87915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197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476672"/>
            <a:ext cx="8763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087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7" y="504825"/>
            <a:ext cx="88677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016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548680"/>
            <a:ext cx="88487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22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2" y="404664"/>
            <a:ext cx="8982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44824"/>
            <a:ext cx="88677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3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0" y="548680"/>
            <a:ext cx="87344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7" y="1946081"/>
            <a:ext cx="8763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0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5" y="620688"/>
            <a:ext cx="8763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46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7439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7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5" y="692696"/>
            <a:ext cx="87915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1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6" y="692696"/>
            <a:ext cx="85915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8064896" cy="8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23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Elizabeth - Oxford</dc:creator>
  <cp:lastModifiedBy>Norton, Elizabeth - Oxford</cp:lastModifiedBy>
  <cp:revision>4</cp:revision>
  <dcterms:created xsi:type="dcterms:W3CDTF">2012-10-29T16:06:01Z</dcterms:created>
  <dcterms:modified xsi:type="dcterms:W3CDTF">2012-10-29T16:30:37Z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